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5" r:id="rId3"/>
    <p:sldId id="257" r:id="rId4"/>
    <p:sldId id="276" r:id="rId5"/>
    <p:sldId id="258" r:id="rId6"/>
    <p:sldId id="297" r:id="rId7"/>
    <p:sldId id="273" r:id="rId8"/>
    <p:sldId id="298" r:id="rId9"/>
    <p:sldId id="299" r:id="rId10"/>
    <p:sldId id="260" r:id="rId11"/>
    <p:sldId id="300" r:id="rId12"/>
    <p:sldId id="277" r:id="rId13"/>
    <p:sldId id="294" r:id="rId14"/>
    <p:sldId id="26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ECF8FE"/>
    <a:srgbClr val="D3EFFD"/>
    <a:srgbClr val="C4E9FC"/>
    <a:srgbClr val="84D1F8"/>
    <a:srgbClr val="AAE0FA"/>
    <a:srgbClr val="F4A6C7"/>
    <a:srgbClr val="FBDFEB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68" y="184760"/>
            <a:ext cx="800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06326"/>
              </p:ext>
            </p:extLst>
          </p:nvPr>
        </p:nvGraphicFramePr>
        <p:xfrm>
          <a:off x="200084" y="1295401"/>
          <a:ext cx="8829617" cy="4713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1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52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Mi thinks they can recycle things in the bins.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At book fairs, students can exchange their old books.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Nam thinks students will save money if they go to school by bus.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Students can exchange their used uniforms at uniform fairs.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2_36">
            <a:hlinkClick r:id="" action="ppaction://media"/>
            <a:extLst>
              <a:ext uri="{FF2B5EF4-FFF2-40B4-BE49-F238E27FC236}">
                <a16:creationId xmlns:a16="http://schemas.microsoft.com/office/drawing/2014/main" id="{E476DDD3-9CB5-410C-BF41-2D99D4C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8652" y="205542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2C1934BA-271E-4284-803B-0151A7C881ED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5F783-F63D-4E46-9A94-7778BA9F872D}"/>
              </a:ext>
            </a:extLst>
          </p:cNvPr>
          <p:cNvSpPr txBox="1"/>
          <p:nvPr/>
        </p:nvSpPr>
        <p:spPr>
          <a:xfrm>
            <a:off x="8366514" y="22535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1D054-3092-4962-B249-711C980A0928}"/>
              </a:ext>
            </a:extLst>
          </p:cNvPr>
          <p:cNvSpPr txBox="1"/>
          <p:nvPr/>
        </p:nvSpPr>
        <p:spPr>
          <a:xfrm>
            <a:off x="7553714" y="31956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79205-96BE-4AD4-AFF2-53155E8C0C6A}"/>
              </a:ext>
            </a:extLst>
          </p:cNvPr>
          <p:cNvSpPr txBox="1"/>
          <p:nvPr/>
        </p:nvSpPr>
        <p:spPr>
          <a:xfrm>
            <a:off x="8310676" y="41311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C7FB5-1014-436F-B454-ECF453C87054}"/>
              </a:ext>
            </a:extLst>
          </p:cNvPr>
          <p:cNvSpPr txBox="1"/>
          <p:nvPr/>
        </p:nvSpPr>
        <p:spPr>
          <a:xfrm>
            <a:off x="7553714" y="517484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13986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36">
            <a:hlinkClick r:id="" action="ppaction://media"/>
            <a:extLst>
              <a:ext uri="{FF2B5EF4-FFF2-40B4-BE49-F238E27FC236}">
                <a16:creationId xmlns:a16="http://schemas.microsoft.com/office/drawing/2014/main" id="{C64B0C56-9D64-43A8-953B-587EFAE3BD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77" y="0"/>
            <a:ext cx="790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6341" y="1527464"/>
            <a:ext cx="53513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/>
              <a:t>Name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/>
              <a:t>Idea 1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/>
              <a:t>Idea 2  ___________________________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" y="2836938"/>
            <a:ext cx="9003723" cy="4021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403" y="3244334"/>
            <a:ext cx="28958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/>
              <a:t>Study Skill - 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915476" y="3720890"/>
            <a:ext cx="7542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Giving explanations and / or examples is an important writing skill.</a:t>
            </a:r>
          </a:p>
          <a:p>
            <a:r>
              <a:rPr lang="en-US" sz="2400"/>
              <a:t>You should give explanations and / or examples to support your ideas.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476" y="5290550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9090" y="5752215"/>
            <a:ext cx="777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Secondly, I’ll organise some book fairs. At these events students can exchange their used books.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17" y="2317177"/>
            <a:ext cx="7813767" cy="30757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6648" y="2849618"/>
            <a:ext cx="7574972" cy="183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/>
              <a:t>My classmate is _________________. If _______ becomes the president of the 3Rs Club, ______ will do two things. Firstly, 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50036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547355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5702" y="316057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887807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876072"/>
            <a:ext cx="404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1485" y="56111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79" y="2278153"/>
            <a:ext cx="5739642" cy="45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4" y="1652154"/>
            <a:ext cx="3539926" cy="3961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4" y="1851684"/>
            <a:ext cx="3475915" cy="3889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991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53860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Nam</a:t>
            </a:r>
          </a:p>
        </p:txBody>
      </p:sp>
      <p:pic>
        <p:nvPicPr>
          <p:cNvPr id="2" name="B2_35">
            <a:hlinkClick r:id="" action="ppaction://media"/>
            <a:extLst>
              <a:ext uri="{FF2B5EF4-FFF2-40B4-BE49-F238E27FC236}">
                <a16:creationId xmlns:a16="http://schemas.microsoft.com/office/drawing/2014/main" id="{22444092-3FEA-44C1-9D19-78283EBB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8656" y="95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47023"/>
              </p:ext>
            </p:extLst>
          </p:nvPr>
        </p:nvGraphicFramePr>
        <p:xfrm>
          <a:off x="237259" y="381579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Mi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(1)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Putting a (2)                  bin in every classroom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Having (3)                 fairs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4"/>
            <a:ext cx="1228723" cy="1375001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C6896CEA-FC22-4BA7-A977-C474AB21E78E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5" name="B2_35">
            <a:hlinkClick r:id="" action="ppaction://media"/>
            <a:extLst>
              <a:ext uri="{FF2B5EF4-FFF2-40B4-BE49-F238E27FC236}">
                <a16:creationId xmlns:a16="http://schemas.microsoft.com/office/drawing/2014/main" id="{69E51A98-42EB-4D91-B1E2-420F40FFD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2688" y="866939"/>
            <a:ext cx="487363" cy="4873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B9B50B-BD0B-44AC-B086-B9648187F52B}"/>
              </a:ext>
            </a:extLst>
          </p:cNvPr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384161-C55C-4C6E-99EB-0244F91EC223}"/>
              </a:ext>
            </a:extLst>
          </p:cNvPr>
          <p:cNvCxnSpPr/>
          <p:nvPr/>
        </p:nvCxnSpPr>
        <p:spPr>
          <a:xfrm>
            <a:off x="4502865" y="4091708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0CE334-2F42-4ED8-90DB-572A538C299F}"/>
              </a:ext>
            </a:extLst>
          </p:cNvPr>
          <p:cNvCxnSpPr/>
          <p:nvPr/>
        </p:nvCxnSpPr>
        <p:spPr>
          <a:xfrm>
            <a:off x="4130639" y="554181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5E52B1-70CF-43E4-B941-3F95392084BB}"/>
              </a:ext>
            </a:extLst>
          </p:cNvPr>
          <p:cNvSpPr txBox="1"/>
          <p:nvPr/>
        </p:nvSpPr>
        <p:spPr>
          <a:xfrm>
            <a:off x="3186545" y="2265636"/>
            <a:ext cx="5453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6A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2028A-7D34-4E8C-94B1-4F736BA7B564}"/>
              </a:ext>
            </a:extLst>
          </p:cNvPr>
          <p:cNvSpPr txBox="1"/>
          <p:nvPr/>
        </p:nvSpPr>
        <p:spPr>
          <a:xfrm>
            <a:off x="4380614" y="3635654"/>
            <a:ext cx="13766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recycling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DBCEC-E2AE-441F-8EBA-B1693929B777}"/>
              </a:ext>
            </a:extLst>
          </p:cNvPr>
          <p:cNvSpPr txBox="1"/>
          <p:nvPr/>
        </p:nvSpPr>
        <p:spPr>
          <a:xfrm>
            <a:off x="4303168" y="5124790"/>
            <a:ext cx="864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3926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B377020B-E0AC-466E-B766-9E4B7106C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67369"/>
              </p:ext>
            </p:extLst>
          </p:nvPr>
        </p:nvGraphicFramePr>
        <p:xfrm>
          <a:off x="237259" y="353872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 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(4) 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Encouraging students to use (5)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Organising</a:t>
                      </a:r>
                      <a:r>
                        <a:rPr lang="en-US" sz="2800" dirty="0"/>
                        <a:t> (6)               fairs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6"/>
            <a:ext cx="1228723" cy="1374999"/>
          </a:xfrm>
          <a:prstGeom prst="rect">
            <a:avLst/>
          </a:prstGeom>
        </p:spPr>
      </p:pic>
      <p:sp>
        <p:nvSpPr>
          <p:cNvPr id="5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9FFC3E65-D35A-46FD-98C3-D05635D64A6C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8" name="B2_35">
            <a:hlinkClick r:id="" action="ppaction://media"/>
            <a:extLst>
              <a:ext uri="{FF2B5EF4-FFF2-40B4-BE49-F238E27FC236}">
                <a16:creationId xmlns:a16="http://schemas.microsoft.com/office/drawing/2014/main" id="{3F551906-CD13-4E37-826E-FE89AFC025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4434" y="846818"/>
            <a:ext cx="487363" cy="4873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96D85-BCC2-493F-A1E5-2A6AD0398C0B}"/>
              </a:ext>
            </a:extLst>
          </p:cNvPr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7034B6-A293-4560-A33E-A61E599F1630}"/>
              </a:ext>
            </a:extLst>
          </p:cNvPr>
          <p:cNvSpPr txBox="1"/>
          <p:nvPr/>
        </p:nvSpPr>
        <p:spPr>
          <a:xfrm>
            <a:off x="3186545" y="2265636"/>
            <a:ext cx="5164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6E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785419-4F72-476E-85E5-1C189F14069E}"/>
              </a:ext>
            </a:extLst>
          </p:cNvPr>
          <p:cNvCxnSpPr/>
          <p:nvPr/>
        </p:nvCxnSpPr>
        <p:spPr>
          <a:xfrm>
            <a:off x="7342909" y="404552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295C77-7EF6-41A0-9161-2BCBD5E194FB}"/>
              </a:ext>
            </a:extLst>
          </p:cNvPr>
          <p:cNvSpPr txBox="1"/>
          <p:nvPr/>
        </p:nvSpPr>
        <p:spPr>
          <a:xfrm>
            <a:off x="7342909" y="3641854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bus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E35528-8130-48EE-AF8F-F78BAFA9F2C8}"/>
              </a:ext>
            </a:extLst>
          </p:cNvPr>
          <p:cNvCxnSpPr/>
          <p:nvPr/>
        </p:nvCxnSpPr>
        <p:spPr>
          <a:xfrm>
            <a:off x="4790797" y="5514109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08EF9C-861A-4D3B-AF4A-11242E33E62C}"/>
              </a:ext>
            </a:extLst>
          </p:cNvPr>
          <p:cNvSpPr txBox="1"/>
          <p:nvPr/>
        </p:nvSpPr>
        <p:spPr>
          <a:xfrm>
            <a:off x="4766852" y="5091963"/>
            <a:ext cx="12645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uniform</a:t>
            </a:r>
          </a:p>
        </p:txBody>
      </p:sp>
    </p:spTree>
    <p:extLst>
      <p:ext uri="{BB962C8B-B14F-4D97-AF65-F5344CB8AC3E}">
        <p14:creationId xmlns:p14="http://schemas.microsoft.com/office/powerpoint/2010/main" val="7446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D918EE25-D5E6-4CAF-A733-BE3C0CE46E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1890</TotalTime>
  <Words>629</Words>
  <Application>Microsoft Office PowerPoint</Application>
  <PresentationFormat>On-screen Show (4:3)</PresentationFormat>
  <Paragraphs>65</Paragraphs>
  <Slides>15</Slides>
  <Notes>0</Notes>
  <HiddenSlides>3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118</cp:revision>
  <dcterms:created xsi:type="dcterms:W3CDTF">2020-12-09T02:04:09Z</dcterms:created>
  <dcterms:modified xsi:type="dcterms:W3CDTF">2021-08-02T04:53:19Z</dcterms:modified>
</cp:coreProperties>
</file>